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9F5"/>
    <a:srgbClr val="C1E5FE"/>
    <a:srgbClr val="83A5C6"/>
    <a:srgbClr val="4484BA"/>
    <a:srgbClr val="B1FEE5"/>
    <a:srgbClr val="D7FEAB"/>
    <a:srgbClr val="76D422"/>
    <a:srgbClr val="D4AF58"/>
    <a:srgbClr val="15395B"/>
    <a:srgbClr val="778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0"/>
    <p:restoredTop sz="94704"/>
  </p:normalViewPr>
  <p:slideViewPr>
    <p:cSldViewPr snapToGrid="0" snapToObjects="1">
      <p:cViewPr>
        <p:scale>
          <a:sx n="88" d="100"/>
          <a:sy n="88" d="100"/>
        </p:scale>
        <p:origin x="30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B32E4-8804-C443-9DC4-83E3A6A6FCF2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B0A20-5B6A-B24E-B1BF-A029CDCA26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5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8F924-658E-5D4A-A13F-650C92D0A44C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rgbClr val="83A5C6"/>
            </a:gs>
            <a:gs pos="68000">
              <a:schemeClr val="accent1">
                <a:lumMod val="60000"/>
                <a:lumOff val="40000"/>
              </a:schemeClr>
            </a:gs>
            <a:gs pos="0">
              <a:srgbClr val="C1E5F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36" y="1246735"/>
            <a:ext cx="6192754" cy="3324531"/>
          </a:xfrm>
          <a:prstGeom prst="rect">
            <a:avLst/>
          </a:prstGeom>
          <a:effectLst>
            <a:outerShdw blurRad="546100" dist="76200" dir="7020000" sx="103000" sy="103000" algn="tl" rotWithShape="0">
              <a:prstClr val="black">
                <a:alpha val="91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616488" y="4945134"/>
            <a:ext cx="4339650" cy="92333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Hiragino Sans GB W6" charset="-122"/>
                <a:ea typeface="Hiragino Sans GB W6" charset="-122"/>
                <a:cs typeface="Hiragino Sans GB W6" charset="-122"/>
              </a:rPr>
              <a:t>前端工程答辩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9" y="2002457"/>
            <a:ext cx="3973511" cy="2133148"/>
          </a:xfrm>
          <a:prstGeom prst="rect">
            <a:avLst/>
          </a:prstGeom>
          <a:effectLst>
            <a:outerShdw blurRad="228600" dist="76200" dir="11940000" sx="103000" sy="103000" algn="tl" rotWithShape="0">
              <a:schemeClr val="bg1"/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3378242" y="4135605"/>
            <a:ext cx="2646878" cy="83099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Hiragino Sans GB W6" charset="-122"/>
                <a:ea typeface="Hiragino Sans GB W6" charset="-122"/>
                <a:cs typeface="Hiragino Sans GB W6" charset="-122"/>
              </a:rPr>
              <a:t>项目展示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502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271"/>
            <a:ext cx="9144000" cy="48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1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300"/>
            <a:ext cx="9144000" cy="48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400"/>
            <a:ext cx="9144000" cy="47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8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300"/>
            <a:ext cx="9144000" cy="48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44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9" y="2002457"/>
            <a:ext cx="3973511" cy="2133148"/>
          </a:xfrm>
          <a:prstGeom prst="rect">
            <a:avLst/>
          </a:prstGeom>
          <a:effectLst>
            <a:outerShdw blurRad="228600" dist="76200" dir="11940000" sx="103000" sy="103000" algn="tl" rotWithShape="0">
              <a:schemeClr val="bg1"/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454920" y="4135605"/>
            <a:ext cx="4493538" cy="156966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Hiragino Sans GB W6" charset="-122"/>
                <a:ea typeface="Hiragino Sans GB W6" charset="-122"/>
                <a:cs typeface="Hiragino Sans GB W6" charset="-122"/>
              </a:rPr>
              <a:t>前端代码见目录</a:t>
            </a:r>
            <a:endParaRPr lang="en-US" altLang="zh-CN" sz="4800" b="1" cap="none" spc="0" dirty="0" smtClean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  <a:p>
            <a:pPr algn="ctr"/>
            <a:r>
              <a:rPr lang="en-US" altLang="zh-CN" sz="4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Hiragino Sans GB W6" charset="-122"/>
                <a:ea typeface="Hiragino Sans GB W6" charset="-122"/>
                <a:cs typeface="Hiragino Sans GB W6" charset="-122"/>
              </a:rPr>
              <a:t>./Temage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68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62689" y="4135605"/>
            <a:ext cx="3877985" cy="83099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Hiragino Sans GB W6" charset="-122"/>
                <a:ea typeface="Hiragino Sans GB W6" charset="-122"/>
                <a:cs typeface="Hiragino Sans GB W6" charset="-122"/>
              </a:rPr>
              <a:t>项目开发背景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9" y="2002457"/>
            <a:ext cx="3973511" cy="2133148"/>
          </a:xfrm>
          <a:prstGeom prst="rect">
            <a:avLst/>
          </a:prstGeom>
          <a:effectLst>
            <a:outerShdw blurRad="228600" dist="76200" dir="11940000" sx="103000" sy="103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99646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7188" y="446305"/>
            <a:ext cx="8458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      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当今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是一个社交媒体的时代。得益于技术的日新月异，信息传播从未如此迅捷。自Facebook、Twitter 始，再到微信、微博、今日头条等国人常用的社交平台，人们每天浏览、转发、评论的文章不计其数。根据统计，早在2016年，微信公众号账号数量就已近2000万，而活跃用户数量更是达到了7.62 亿，如今这些数字还在增长。在这样的大环境下，自媒体等行业的发展也得到了极大的推动。同时政府、企业、社会团体、组织等也纷纷在各平台发声，通过文章向公众传达信息。不管是生活中还是工作中，越来越多的人需要撰写、发布文章。而其中一个重要环节就是排版，优秀的排版往往能够吸引大众眼球，让文章锦上添花。对此我们主要针对在微信公众号、微博等平台发布文章的用户进行分析与调研，发现存在以下几点问题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.排版 需要耗费用户不少的时间和精力，排版过程枯燥乏味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.没有 设计的基础的用户，很难做出优秀的版面设计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.辛苦做出来的排版可能会与文章主题不搭配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     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针对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上述问题，有一些现有的软件正着手于解决这些难题。现在用户常用的排版软件，如秀米等，需要用户手动选取样式和装饰组件,手动插入图片。用户仍需要大量的拖拽与调整才能得到满意的排版。目前市场上也有一-些自动排版软件,但都只是针对单-的文字，仅有调整缩进、清除无效空行、替换无效符号等单一的功能，并不能完全解决用户的问题。为解决用户排版难题，结合当下大热的深度学习技术，我们构想出Temage智能图文排版项目,期望它能根据输入的文本和图片，自动为用户提供专业且合适的版面设计,生成优质的图文排版，为用户节省</a:t>
            </a:r>
            <a:r>
              <a:rPr lang="en-US" altLang="zh-CN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以上的排版时间。同时降低版面设计的门槛，使没有美工基础的用户也能发布精品文章，还能降低自媒体创业的成本。除此之外，</a:t>
            </a:r>
            <a:r>
              <a:rPr lang="en-US" altLang="zh-CN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Temage 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还需要对同时代的版面设计进行学习，紧跟时代设计的风向与潮流。</a:t>
            </a:r>
          </a:p>
        </p:txBody>
      </p:sp>
    </p:spTree>
    <p:extLst>
      <p:ext uri="{BB962C8B-B14F-4D97-AF65-F5344CB8AC3E}">
        <p14:creationId xmlns:p14="http://schemas.microsoft.com/office/powerpoint/2010/main" val="63732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9" y="2002457"/>
            <a:ext cx="3973511" cy="2133148"/>
          </a:xfrm>
          <a:prstGeom prst="rect">
            <a:avLst/>
          </a:prstGeom>
          <a:effectLst>
            <a:outerShdw blurRad="228600" dist="76200" dir="11940000" sx="103000" sy="103000" algn="tl" rotWithShape="0">
              <a:schemeClr val="bg1"/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3378241" y="4135605"/>
            <a:ext cx="2646878" cy="83099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Hiragino Sans GB W6" charset="-122"/>
                <a:ea typeface="Hiragino Sans GB W6" charset="-122"/>
                <a:cs typeface="Hiragino Sans GB W6" charset="-122"/>
              </a:rPr>
              <a:t>项目简介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4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2949" y="4694189"/>
            <a:ext cx="8153401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目标人群</a:t>
            </a:r>
            <a:endParaRPr lang="en-US" altLang="zh-CN" sz="2800" b="1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此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项目适用于有文章排版需求的人，主要包括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个人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自媒体运营者/团队，帮助他们节省时间、降低成本，提高工作效率。鼓励普通大众发声，称为个人自媒体运营者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企业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的宣传部门文案 工作者。服务企业，打造与企业自己匹配的风格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门户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网站、 媒体的专业编辑。为其提供便捷的编辑服务和灵感参考。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92" y="380717"/>
            <a:ext cx="6540908" cy="414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6" y="219528"/>
            <a:ext cx="8788400" cy="5461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5084" y="5910942"/>
            <a:ext cx="8019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Temage 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在实现全部核心功能的基础上，还需要根据上述调查结果对界面、排版功能进 行重点优化。做到界面简洁易用，服务优质迅速。 </a:t>
            </a:r>
          </a:p>
        </p:txBody>
      </p:sp>
    </p:spTree>
    <p:extLst>
      <p:ext uri="{BB962C8B-B14F-4D97-AF65-F5344CB8AC3E}">
        <p14:creationId xmlns:p14="http://schemas.microsoft.com/office/powerpoint/2010/main" val="129082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5084" y="5910942"/>
            <a:ext cx="8019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Temage 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在实现全部核心功能的基础上，还需要根据上述调查结果对界面、排版功能进 行重点优化。做到界面简洁易用，服务优质迅速。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4" y="957943"/>
            <a:ext cx="8001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5084" y="5910942"/>
            <a:ext cx="8019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功能模块结构图</a:t>
            </a:r>
            <a:endParaRPr lang="zh-CN" altLang="en-US" sz="28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70" y="433613"/>
            <a:ext cx="7209972" cy="51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162" y="508000"/>
            <a:ext cx="4960988" cy="49460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5084" y="5910942"/>
            <a:ext cx="8019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用例图</a:t>
            </a:r>
            <a:endParaRPr lang="zh-CN" altLang="en-US" sz="28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85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646</Words>
  <Application>Microsoft Macintosh PowerPoint</Application>
  <PresentationFormat>全屏显示(4:3)</PresentationFormat>
  <Paragraphs>20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DengXian</vt:lpstr>
      <vt:lpstr>Hiragino Sans GB W6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6</cp:revision>
  <dcterms:created xsi:type="dcterms:W3CDTF">2018-12-24T10:59:40Z</dcterms:created>
  <dcterms:modified xsi:type="dcterms:W3CDTF">2018-12-24T12:01:45Z</dcterms:modified>
</cp:coreProperties>
</file>